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</p:sldMasterIdLst>
  <p:notesMasterIdLst>
    <p:notesMasterId r:id="rId8"/>
  </p:notesMasterIdLst>
  <p:sldIdLst>
    <p:sldId id="920" r:id="rId3"/>
    <p:sldId id="917" r:id="rId4"/>
    <p:sldId id="926" r:id="rId5"/>
    <p:sldId id="918" r:id="rId6"/>
    <p:sldId id="922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>
          <p15:clr>
            <a:srgbClr val="A4A3A4"/>
          </p15:clr>
        </p15:guide>
        <p15:guide id="2" pos="40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0126"/>
    <a:srgbClr val="A50309"/>
    <a:srgbClr val="F2040E"/>
    <a:srgbClr val="BE0307"/>
    <a:srgbClr val="CA821A"/>
    <a:srgbClr val="D1D7E1"/>
    <a:srgbClr val="DD0002"/>
    <a:srgbClr val="C07D17"/>
    <a:srgbClr val="F7A31B"/>
    <a:srgbClr val="C60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7" autoAdjust="0"/>
    <p:restoredTop sz="95777"/>
  </p:normalViewPr>
  <p:slideViewPr>
    <p:cSldViewPr snapToGrid="0">
      <p:cViewPr varScale="1">
        <p:scale>
          <a:sx n="103" d="100"/>
          <a:sy n="103" d="100"/>
        </p:scale>
        <p:origin x="504" y="114"/>
      </p:cViewPr>
      <p:guideLst>
        <p:guide orient="horz" pos="2156"/>
        <p:guide pos="400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752F0-BCFD-E54E-B493-E9DCA356E4CE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2B060-7E0A-1A44-AE4E-D3CCDEA1739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2B060-7E0A-1A44-AE4E-D3CCDEA1739D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2B060-7E0A-1A44-AE4E-D3CCDEA1739D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2B060-7E0A-1A44-AE4E-D3CCDEA1739D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2B060-7E0A-1A44-AE4E-D3CCDEA1739D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howeet.com/" TargetMode="External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howeet.com/" TargetMode="Externa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背景图案&#10;&#10;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376" y="228855"/>
            <a:ext cx="11233248" cy="954108"/>
          </a:xfrm>
        </p:spPr>
        <p:txBody>
          <a:bodyPr wrap="square" anchor="b">
            <a:sp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0456" y="6214075"/>
            <a:ext cx="1627773" cy="4511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94" y="1426467"/>
            <a:ext cx="6338473" cy="523874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489943" y="1700811"/>
            <a:ext cx="5616575" cy="31680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>
            <a:fillRect/>
          </a:stretch>
        </p:blipFill>
        <p:spPr>
          <a:xfrm>
            <a:off x="11096512" y="4937768"/>
            <a:ext cx="1095488" cy="1083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569" y="137160"/>
            <a:ext cx="9797831" cy="7078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4569" y="845046"/>
            <a:ext cx="9797831" cy="523220"/>
          </a:xfrm>
        </p:spPr>
        <p:txBody>
          <a:bodyPr wrap="square">
            <a:spAutoFit/>
          </a:bodyPr>
          <a:lstStyle>
            <a:lvl1pPr marL="0" indent="0" algn="r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8169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>
            <a:fillRect/>
          </a:stretch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6796" y="229538"/>
            <a:ext cx="1627773" cy="451143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73936" y="95859"/>
            <a:ext cx="1593494" cy="72008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8169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>
            <a:fillRect/>
          </a:stretch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88488" y="229538"/>
            <a:ext cx="1627773" cy="451143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0522767" y="95859"/>
            <a:ext cx="1593494" cy="72008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 (dark)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569" y="137160"/>
            <a:ext cx="9797831" cy="7078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4569" y="845046"/>
            <a:ext cx="9797831" cy="523220"/>
          </a:xfrm>
        </p:spPr>
        <p:txBody>
          <a:bodyPr wrap="square">
            <a:spAutoFit/>
          </a:bodyPr>
          <a:lstStyle>
            <a:lvl1pPr marL="0" indent="0" algn="r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>
            <a:fillRect/>
          </a:stretch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3" name="Rectangle 12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6796" y="229538"/>
            <a:ext cx="1622504" cy="44805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173936" y="95859"/>
            <a:ext cx="1593494" cy="720080"/>
          </a:xfrm>
          <a:prstGeom prst="rect">
            <a:avLst/>
          </a:prstGeom>
          <a:solidFill>
            <a:srgbClr val="222A35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 (dark)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>
            <a:fillRect/>
          </a:stretch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93757" y="229538"/>
            <a:ext cx="1622504" cy="44805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10522767" y="95859"/>
            <a:ext cx="1593494" cy="720080"/>
          </a:xfrm>
          <a:prstGeom prst="rect">
            <a:avLst/>
          </a:prstGeom>
          <a:solidFill>
            <a:srgbClr val="222A35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Left (dark)"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>
            <a:fillRect/>
          </a:stretch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93757" y="229538"/>
            <a:ext cx="1622504" cy="44805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10522767" y="95859"/>
            <a:ext cx="1593494" cy="720080"/>
          </a:xfrm>
          <a:prstGeom prst="rect">
            <a:avLst/>
          </a:prstGeom>
          <a:solidFill>
            <a:schemeClr val="tx1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>
            <a:fillRect/>
          </a:stretch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ransition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0456" y="6214072"/>
            <a:ext cx="1627773" cy="451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>
            <a:fillRect/>
          </a:stretch>
        </p:blipFill>
        <p:spPr>
          <a:xfrm>
            <a:off x="11096512" y="4937768"/>
            <a:ext cx="1095488" cy="1083520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8704796" y="6336792"/>
            <a:ext cx="1470980" cy="307777"/>
            <a:chOff x="8616280" y="6285754"/>
            <a:chExt cx="1470980" cy="307777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616280" y="6285754"/>
              <a:ext cx="14709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Made with       by </a:t>
              </a:r>
            </a:p>
          </p:txBody>
        </p:sp>
        <p:sp>
          <p:nvSpPr>
            <p:cNvPr id="13" name="Freeform 290"/>
            <p:cNvSpPr/>
            <p:nvPr userDrawn="1"/>
          </p:nvSpPr>
          <p:spPr>
            <a:xfrm>
              <a:off x="9544347" y="6374509"/>
              <a:ext cx="152053" cy="130265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2022/1/25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318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63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806030504020204" pitchFamily="34" charset="0"/>
          <a:ea typeface="Open Sans" panose="020B0806030504020204" pitchFamily="34" charset="0"/>
          <a:cs typeface="Open Sans" panose="020B08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806030504020204" pitchFamily="34" charset="0"/>
          <a:ea typeface="Open Sans" panose="020B0806030504020204" pitchFamily="34" charset="0"/>
          <a:cs typeface="Open Sans" panose="020B08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806030504020204" pitchFamily="34" charset="0"/>
          <a:ea typeface="Open Sans" panose="020B0806030504020204" pitchFamily="34" charset="0"/>
          <a:cs typeface="Open Sans" panose="020B08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806030504020204" pitchFamily="34" charset="0"/>
          <a:ea typeface="Open Sans" panose="020B0806030504020204" pitchFamily="34" charset="0"/>
          <a:cs typeface="Open Sans" panose="020B08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806030504020204" pitchFamily="34" charset="0"/>
          <a:ea typeface="Open Sans" panose="020B0806030504020204" pitchFamily="34" charset="0"/>
          <a:cs typeface="Open Sans" panose="020B08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806030504020204" pitchFamily="34" charset="0"/>
          <a:ea typeface="Open Sans" panose="020B0806030504020204" pitchFamily="34" charset="0"/>
          <a:cs typeface="Open Sans" panose="020B08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文本框 505"/>
          <p:cNvSpPr txBox="1"/>
          <p:nvPr/>
        </p:nvSpPr>
        <p:spPr>
          <a:xfrm>
            <a:off x="616290" y="1155245"/>
            <a:ext cx="1135597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IIOE Online Course Competition</a:t>
            </a:r>
            <a:endParaRPr lang="en-US" altLang="zh-CN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—— Show your course, express your voice</a:t>
            </a:r>
          </a:p>
          <a:p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r>
              <a:rPr lang="en-US" altLang="zh-C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PPT Template for Competition</a:t>
            </a:r>
            <a:endParaRPr lang="en-US" altLang="zh-CN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zh-CN" altLang="en-US" sz="4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7" name="图片 6" descr="图形用户界面, 应用程序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583" y="4054549"/>
            <a:ext cx="2894514" cy="2803451"/>
          </a:xfrm>
          <a:prstGeom prst="rect">
            <a:avLst/>
          </a:prstGeom>
        </p:spPr>
      </p:pic>
      <p:pic>
        <p:nvPicPr>
          <p:cNvPr id="3" name="图片 2" descr="图片包含 游戏机, 画, 标志, 食物&#10;&#10;描述已自动生成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212" y="284689"/>
            <a:ext cx="1590655" cy="7092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469880" y="158115"/>
            <a:ext cx="1290320" cy="8362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00"/>
                </a:highlight>
              </a:rPr>
              <a:t>Your Logo</a:t>
            </a:r>
            <a:endParaRPr lang="zh-CN" altLang="en-US" dirty="0">
              <a:highlight>
                <a:srgbClr val="FFFF00"/>
              </a:highlight>
            </a:endParaRPr>
          </a:p>
        </p:txBody>
      </p:sp>
      <p:pic>
        <p:nvPicPr>
          <p:cNvPr id="9" name="图片 8" descr="希沃LOG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6280" y="454660"/>
            <a:ext cx="1993265" cy="311785"/>
          </a:xfrm>
          <a:prstGeom prst="rect">
            <a:avLst/>
          </a:prstGeom>
        </p:spPr>
      </p:pic>
      <p:pic>
        <p:nvPicPr>
          <p:cNvPr id="11" name="Picture 1">
            <a:extLst>
              <a:ext uri="{FF2B5EF4-FFF2-40B4-BE49-F238E27FC236}">
                <a16:creationId xmlns:a16="http://schemas.microsoft.com/office/drawing/2014/main" id="{1ABF6180-8CAE-D24E-998A-33A03821C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87405"/>
            <a:ext cx="1290320" cy="79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字幕位置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4689"/>
            <a:ext cx="12192000" cy="6858000"/>
          </a:xfrm>
          <a:prstGeom prst="rect">
            <a:avLst/>
          </a:prstGeom>
        </p:spPr>
      </p:pic>
      <p:sp>
        <p:nvSpPr>
          <p:cNvPr id="363" name="文本框 362"/>
          <p:cNvSpPr txBox="1"/>
          <p:nvPr/>
        </p:nvSpPr>
        <p:spPr>
          <a:xfrm>
            <a:off x="4467690" y="1238594"/>
            <a:ext cx="325564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Introduction </a:t>
            </a:r>
            <a:endParaRPr lang="zh-CN" altLang="en-US" sz="4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LANTINGHEI SC DEMIBOLD" panose="02000000000000000000" pitchFamily="2" charset="-122"/>
              <a:cs typeface="Arial" panose="020B0604020202020204" pitchFamily="34" charset="0"/>
            </a:endParaRPr>
          </a:p>
        </p:txBody>
      </p:sp>
      <p:pic>
        <p:nvPicPr>
          <p:cNvPr id="7" name="图片 6" descr="图片包含 游戏机, 画, 标志, 食物&#10;&#10;描述已自动生成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212" y="284689"/>
            <a:ext cx="1590655" cy="7092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469880" y="158115"/>
            <a:ext cx="1290320" cy="8362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00"/>
                </a:highlight>
              </a:rPr>
              <a:t>Your Logo</a:t>
            </a:r>
            <a:endParaRPr lang="zh-CN" altLang="en-US" dirty="0">
              <a:highlight>
                <a:srgbClr val="FFFF00"/>
              </a:highlight>
            </a:endParaRPr>
          </a:p>
        </p:txBody>
      </p:sp>
      <p:pic>
        <p:nvPicPr>
          <p:cNvPr id="9" name="图片 8" descr="希沃LOG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6280" y="454660"/>
            <a:ext cx="1993265" cy="31178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856740" y="2370455"/>
            <a:ext cx="982472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1F2329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Lecturer                                              Institution</a:t>
            </a:r>
          </a:p>
          <a:p>
            <a:pPr algn="just">
              <a:lnSpc>
                <a:spcPct val="150000"/>
              </a:lnSpc>
            </a:pPr>
            <a:endParaRPr lang="en-US" altLang="zh-CN" sz="2400" b="0" dirty="0">
              <a:solidFill>
                <a:srgbClr val="1F2329"/>
              </a:solidFill>
              <a:effectLst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Fields of study                                   Topics to be covered in this course </a:t>
            </a: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E2AE1462-C555-1F46-B6A3-4222EC415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" y="270619"/>
            <a:ext cx="1290320" cy="79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微信截图_202110251615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" y="-635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459720" y="158115"/>
            <a:ext cx="1290320" cy="8362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00"/>
                </a:highlight>
              </a:rPr>
              <a:t>Your Logo</a:t>
            </a:r>
            <a:endParaRPr lang="zh-CN" altLang="en-US" dirty="0">
              <a:highlight>
                <a:srgbClr val="FFFF00"/>
              </a:highlight>
            </a:endParaRPr>
          </a:p>
        </p:txBody>
      </p:sp>
      <p:pic>
        <p:nvPicPr>
          <p:cNvPr id="9" name="图片 8" descr="希沃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6205" y="483235"/>
            <a:ext cx="1993265" cy="31178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441960" y="2077720"/>
            <a:ext cx="11307445" cy="363601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42595" y="5925185"/>
            <a:ext cx="11307445" cy="94361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42595" y="1133475"/>
            <a:ext cx="11307445" cy="768985"/>
          </a:xfrm>
          <a:prstGeom prst="rect">
            <a:avLst/>
          </a:prstGeom>
          <a:noFill/>
          <a:ln w="158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" name="图片 17" descr="图片包含 游戏机, 画, 标志, 食物&#10;&#10;描述已自动生成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212" y="284689"/>
            <a:ext cx="1590655" cy="709270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431800" y="6426200"/>
            <a:ext cx="11328400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5514340" y="6494780"/>
            <a:ext cx="71564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思源黑体 CN Bold" panose="020B0800000000000000" charset="-122"/>
                <a:ea typeface="思源黑体 CN Bold" panose="020B0800000000000000" charset="-122"/>
              </a:rPr>
              <a:t>1.2cm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93725" y="1322070"/>
            <a:ext cx="2625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Title Position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93725" y="2096135"/>
            <a:ext cx="21882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Text Position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3575" y="5985510"/>
            <a:ext cx="2267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Caption position</a:t>
            </a:r>
          </a:p>
        </p:txBody>
      </p:sp>
      <p:sp>
        <p:nvSpPr>
          <p:cNvPr id="6" name="矩形 5"/>
          <p:cNvSpPr/>
          <p:nvPr/>
        </p:nvSpPr>
        <p:spPr>
          <a:xfrm>
            <a:off x="493395" y="2380615"/>
            <a:ext cx="10808335" cy="26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>
              <a:lnSpc>
                <a:spcPts val="2900"/>
              </a:lnSpc>
            </a:pPr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the first IIOE Online Courses Competition, entries must be relevant to one of the following themes:</a:t>
            </a:r>
          </a:p>
          <a:p>
            <a:pPr marL="342900" marR="413385" lvl="0" indent="-342900" algn="just">
              <a:lnSpc>
                <a:spcPts val="2900"/>
              </a:lnSpc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Online and Blended Teaching &amp; Learning (OBTL) and Education Innovation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R="413385" lvl="0" indent="0" algn="just">
              <a:lnSpc>
                <a:spcPts val="29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g.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ICT-supported Project-based Learning</a:t>
            </a:r>
          </a:p>
          <a:p>
            <a:pPr marL="342900" marR="413385" lvl="0" indent="-342900" algn="just">
              <a:lnSpc>
                <a:spcPts val="2900"/>
              </a:lnSpc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ICT &amp; Institutional Development</a:t>
            </a:r>
          </a:p>
          <a:p>
            <a:pPr marR="413385" lvl="0" indent="0" algn="just">
              <a:lnSpc>
                <a:spcPts val="29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e.g., Knowledge Management: from Knowledge to Practice</a:t>
            </a:r>
          </a:p>
          <a:p>
            <a:pPr marL="342900" marR="413385" lvl="0" indent="-342900" algn="just">
              <a:lnSpc>
                <a:spcPts val="2900"/>
              </a:lnSpc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ICT-enabled STEM Education Innovation &amp; Development</a:t>
            </a:r>
          </a:p>
          <a:p>
            <a:pPr marR="413385" lvl="0" indent="0" algn="just">
              <a:lnSpc>
                <a:spcPts val="29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e.g., Challenge and Application of Big Data Technology in Industry / Internet of Things</a:t>
            </a:r>
          </a:p>
        </p:txBody>
      </p:sp>
      <p:sp>
        <p:nvSpPr>
          <p:cNvPr id="363" name="文本框 362"/>
          <p:cNvSpPr txBox="1"/>
          <p:nvPr/>
        </p:nvSpPr>
        <p:spPr>
          <a:xfrm>
            <a:off x="3548830" y="1151716"/>
            <a:ext cx="414655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Course Themes</a:t>
            </a:r>
            <a:endParaRPr lang="zh-CN" altLang="en-US" sz="4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LANTINGHEI SC DEMIBOLD" panose="02000000000000000000" pitchFamily="2" charset="-122"/>
              <a:cs typeface="Arial" panose="020B0604020202020204" pitchFamily="34" charset="0"/>
            </a:endParaRP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32B3F330-B565-534C-86CF-4A9B53B7E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" y="270619"/>
            <a:ext cx="1290320" cy="79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字幕位置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3" name="文本框 362"/>
          <p:cNvSpPr txBox="1"/>
          <p:nvPr/>
        </p:nvSpPr>
        <p:spPr>
          <a:xfrm>
            <a:off x="4621959" y="1343966"/>
            <a:ext cx="294703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Conclusion</a:t>
            </a:r>
            <a:endParaRPr lang="zh-CN" altLang="en-US" sz="4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LANTINGHEI SC DEMIBOLD" panose="02000000000000000000" pitchFamily="2" charset="-122"/>
              <a:cs typeface="Arial" panose="020B0604020202020204" pitchFamily="34" charset="0"/>
            </a:endParaRPr>
          </a:p>
        </p:txBody>
      </p:sp>
      <p:pic>
        <p:nvPicPr>
          <p:cNvPr id="7" name="图片 6" descr="图片包含 游戏机, 画, 标志, 食物&#10;&#10;描述已自动生成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212" y="284689"/>
            <a:ext cx="1590655" cy="7092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469880" y="158115"/>
            <a:ext cx="1290320" cy="8362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00"/>
                </a:highlight>
              </a:rPr>
              <a:t>Your Logo</a:t>
            </a:r>
            <a:endParaRPr lang="zh-CN" altLang="en-US" dirty="0">
              <a:highlight>
                <a:srgbClr val="FFFF00"/>
              </a:highlight>
            </a:endParaRPr>
          </a:p>
        </p:txBody>
      </p:sp>
      <p:pic>
        <p:nvPicPr>
          <p:cNvPr id="9" name="图片 8" descr="希沃LOG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6280" y="454660"/>
            <a:ext cx="1993265" cy="3117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242673" y="3144611"/>
            <a:ext cx="62407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points covered in the course;</a:t>
            </a:r>
          </a:p>
          <a:p>
            <a:pPr algn="l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 dispersive questions</a:t>
            </a:r>
            <a:r>
              <a:rPr lang="en-US" alt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is also highly recommended.</a:t>
            </a: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ADD532FE-0D32-6D44-8C6C-B520678B2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" y="270619"/>
            <a:ext cx="1290320" cy="79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字幕位置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 rot="10800000">
            <a:off x="696000" y="543600"/>
            <a:ext cx="10800000" cy="5400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3" name="文本框 362"/>
          <p:cNvSpPr txBox="1"/>
          <p:nvPr/>
        </p:nvSpPr>
        <p:spPr>
          <a:xfrm>
            <a:off x="2780665" y="3244850"/>
            <a:ext cx="663067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charset="0"/>
                <a:ea typeface="微软雅黑" panose="020B0503020204020204" pitchFamily="34" charset="-122"/>
                <a:cs typeface="Arial Black" panose="020B0A04020102020204" charset="0"/>
              </a:rPr>
              <a:t>Thanks for watching</a:t>
            </a:r>
            <a:r>
              <a:rPr lang="zh-CN" altLang="en-US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charset="0"/>
                <a:ea typeface="微软雅黑" panose="020B0503020204020204" pitchFamily="34" charset="-122"/>
                <a:cs typeface="Arial Black" panose="020B0A04020102020204" charset="0"/>
              </a:rPr>
              <a:t>！</a:t>
            </a:r>
          </a:p>
        </p:txBody>
      </p:sp>
      <p:pic>
        <p:nvPicPr>
          <p:cNvPr id="7" name="图片 6" descr="图片包含 游戏机, 画, 标志, 食物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282" y="1427054"/>
            <a:ext cx="1590655" cy="7092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9504680" y="1363980"/>
            <a:ext cx="1290320" cy="8362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00"/>
                </a:highlight>
              </a:rPr>
              <a:t>Your Logo</a:t>
            </a:r>
            <a:endParaRPr lang="zh-CN" altLang="en-US" dirty="0">
              <a:highlight>
                <a:srgbClr val="FFFF00"/>
              </a:highlight>
            </a:endParaRPr>
          </a:p>
        </p:txBody>
      </p:sp>
      <p:pic>
        <p:nvPicPr>
          <p:cNvPr id="9" name="图片 8" descr="希沃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3515" y="1626235"/>
            <a:ext cx="1993265" cy="311785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3460115" y="1191260"/>
            <a:ext cx="0" cy="106680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6160135" y="1191260"/>
            <a:ext cx="0" cy="106680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870950" y="1248410"/>
            <a:ext cx="0" cy="106680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">
            <a:extLst>
              <a:ext uri="{FF2B5EF4-FFF2-40B4-BE49-F238E27FC236}">
                <a16:creationId xmlns:a16="http://schemas.microsoft.com/office/drawing/2014/main" id="{4394675D-C804-C640-9C4D-3C062F2CC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345" y="1363980"/>
            <a:ext cx="1290320" cy="79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{D086D3F6-C954-A543-A980-0BDF3D090615}tf10001120</Template>
  <TotalTime>2</TotalTime>
  <Words>300</Words>
  <Application>Microsoft Office PowerPoint</Application>
  <PresentationFormat>Widescreen</PresentationFormat>
  <Paragraphs>35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等线</vt:lpstr>
      <vt:lpstr>Arial</vt:lpstr>
      <vt:lpstr>Arial Black</vt:lpstr>
      <vt:lpstr>Calibri</vt:lpstr>
      <vt:lpstr>GeosansLight</vt:lpstr>
      <vt:lpstr>Gill Sans MT</vt:lpstr>
      <vt:lpstr>Open Sans</vt:lpstr>
      <vt:lpstr>Times New Roman</vt:lpstr>
      <vt:lpstr>Wingdings</vt:lpstr>
      <vt:lpstr>思源黑体 CN Bold</vt:lpstr>
      <vt:lpstr>Parcel</vt:lpstr>
      <vt:lpstr>Showeet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TAHIR NAEEM</dc:creator>
  <cp:lastModifiedBy>Muhammad Tahir Naeem</cp:lastModifiedBy>
  <cp:revision>210</cp:revision>
  <cp:lastPrinted>2020-11-05T00:55:00Z</cp:lastPrinted>
  <dcterms:created xsi:type="dcterms:W3CDTF">2019-06-19T02:08:00Z</dcterms:created>
  <dcterms:modified xsi:type="dcterms:W3CDTF">2022-01-25T11:02:12Z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32409B00A08646A4B18BBF3EF0A6954B</vt:lpwstr>
  </property>
</Properties>
</file>